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77" r:id="rId7"/>
    <p:sldId id="270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1641CC-6705-524A-809B-A80D0D4A5130}" v="64" dt="2022-03-17T22:27:14.8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97"/>
    <p:restoredTop sz="96320"/>
  </p:normalViewPr>
  <p:slideViewPr>
    <p:cSldViewPr snapToGrid="0" snapToObjects="1">
      <p:cViewPr varScale="1">
        <p:scale>
          <a:sx n="78" d="100"/>
          <a:sy n="78" d="100"/>
        </p:scale>
        <p:origin x="7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ran Wajsman" userId="8bdb1de9-6471-4a1d-bda2-6184fef2af02" providerId="ADAL" clId="{311641CC-6705-524A-809B-A80D0D4A5130}"/>
    <pc:docChg chg="modSld sldOrd">
      <pc:chgData name="Dorran Wajsman" userId="8bdb1de9-6471-4a1d-bda2-6184fef2af02" providerId="ADAL" clId="{311641CC-6705-524A-809B-A80D0D4A5130}" dt="2022-03-17T22:27:14.882" v="18"/>
      <pc:docMkLst>
        <pc:docMk/>
      </pc:docMkLst>
      <pc:sldChg chg="setBg">
        <pc:chgData name="Dorran Wajsman" userId="8bdb1de9-6471-4a1d-bda2-6184fef2af02" providerId="ADAL" clId="{311641CC-6705-524A-809B-A80D0D4A5130}" dt="2022-03-17T22:26:50.830" v="14"/>
        <pc:sldMkLst>
          <pc:docMk/>
          <pc:sldMk cId="4076570767" sldId="259"/>
        </pc:sldMkLst>
      </pc:sldChg>
      <pc:sldChg chg="setBg">
        <pc:chgData name="Dorran Wajsman" userId="8bdb1de9-6471-4a1d-bda2-6184fef2af02" providerId="ADAL" clId="{311641CC-6705-524A-809B-A80D0D4A5130}" dt="2022-03-17T22:26:40.592" v="12"/>
        <pc:sldMkLst>
          <pc:docMk/>
          <pc:sldMk cId="1493240351" sldId="263"/>
        </pc:sldMkLst>
      </pc:sldChg>
      <pc:sldChg chg="setBg">
        <pc:chgData name="Dorran Wajsman" userId="8bdb1de9-6471-4a1d-bda2-6184fef2af02" providerId="ADAL" clId="{311641CC-6705-524A-809B-A80D0D4A5130}" dt="2022-03-17T22:27:14.882" v="18"/>
        <pc:sldMkLst>
          <pc:docMk/>
          <pc:sldMk cId="421251325" sldId="265"/>
        </pc:sldMkLst>
      </pc:sldChg>
      <pc:sldChg chg="ord setBg">
        <pc:chgData name="Dorran Wajsman" userId="8bdb1de9-6471-4a1d-bda2-6184fef2af02" providerId="ADAL" clId="{311641CC-6705-524A-809B-A80D0D4A5130}" dt="2022-03-17T22:27:09.712" v="16"/>
        <pc:sldMkLst>
          <pc:docMk/>
          <pc:sldMk cId="665985311" sldId="27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E998D-FCD7-8D48-A92A-33A4C5DFF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E313CD-E790-2F4B-9106-DF7CFFC221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89BC6-E80C-914F-8517-1B85C0D28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63BFA2-4708-D644-989D-864B20A78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FFD484-5D58-2346-8422-CE13E2606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57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48EAB-7190-024C-82C8-A83333763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04CE9A-425D-C248-9F96-7D8E63FF8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0B025-0728-E042-9A46-43F738311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73F9B-DD04-6A43-8EB0-757A33B33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D5A32C-5E36-1446-8A70-8C17A896D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579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08913B-A943-0241-8F41-3734CA073A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7EE65-3B9D-2D42-9CD3-C643E957C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BFBAA9-3A19-564E-B8A3-71BDF140B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F8583C-5791-D341-8109-31220B269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FDEE5-510A-0847-ADB7-6E3E2D249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5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ECCAE-9656-5147-AFAB-D7BA2F0CA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8DE05-AF6B-D242-8E13-1B63DA818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29306-B82D-D54C-92D8-06B3A6650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8CE49-722E-B848-83C1-288E1611E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A6D8A-3992-F344-82F6-E5C700E2C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6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4F8C6-C2D1-AB4C-819C-4EC643065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76D613-255F-B047-A43A-209EC6A31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A66AB-22BA-6043-A003-A9AE38266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0AD0FC-B9FB-E642-BFF3-C43A40083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BFA53-9834-A940-B3D7-FF86834C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062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CAA0C-60E9-B94F-9389-0CEF21A7E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6715C-FB39-8045-848D-DB5AA38313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D242D3-30B0-8E4C-9BBE-3903225F85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2A9FD2-93A0-B44A-9AEA-2BB6ABA4A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24DC3F-E7FB-B84C-A6EE-1C80DF878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EA0D1B-6EEA-E443-A023-14A916062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644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43B47-85EE-4345-8104-ABABD3CA2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8CEE20-4A9F-BE4C-ACB0-FD50B85267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2DD005-8123-6D44-BC3A-E90B72378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E44867-6DE5-254E-B9C7-8894C91A4C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35BD14-F9AA-2E41-9ADD-776BEA66E5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54BDE2-E30B-2146-8268-DFA480F9B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24E38E-461B-D144-B0A7-121E08AF2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2A4888-0A83-1149-A8CE-7E8FDDD71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78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003BF-5AB7-8242-BF0D-6DF657938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C681A6-2450-994D-B10E-21581CAF5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B05E0-F0B6-514F-ACE4-A2B1BCECE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DEF4FC-2A2B-9C47-9232-510294AE2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4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B6544F-BB95-674E-9DCA-E6AE39783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5D82A2-2DFA-DB40-9681-6D25F8935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B3E575-7F3B-C248-98BD-1EA3EC476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738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9F0B3-6A97-7747-9277-D59DE3A38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72175E-F726-E24C-97AD-524C65A3E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BE4955-20C0-824A-8209-770BF1979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99B991-DEAA-EA41-9F41-9A34990A7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92CD8A-7BE2-E640-B248-D681ABCCE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3EAEA7-504E-E441-B48D-73E23B1B4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82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DC19E-DC5D-E347-A174-95BC2FF71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15FD88-B07D-4842-813D-8B71233743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6600FF-13FB-D645-B331-108C88D1B3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930D2D-EE40-AB45-B7DF-DB4FA679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03CADF-8D92-224F-95C7-260107D6C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9F5F99-56E5-C541-BB1C-9FB2DDE9D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295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ED2182-4CFA-5845-9D4C-C177D2EEF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06C51E-3725-F94A-B2E2-97744860E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207826-683B-B345-B430-512F986C55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2A93C-90FA-484D-B747-39A39500A2AE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1AB93-FAE4-C440-88FA-C0343DE3BF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2E1E62-9372-6B4D-A8B1-2C1E56FB4B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D4E6B-AC2D-3D4C-89CC-B88A9FF9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62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3693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263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4406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985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251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73BB448C98ED41B5282F32F4AB64D8" ma:contentTypeVersion="18" ma:contentTypeDescription="Create a new document." ma:contentTypeScope="" ma:versionID="8ae3e0d05ccbb2fb66647d98502fcafb">
  <xsd:schema xmlns:xsd="http://www.w3.org/2001/XMLSchema" xmlns:xs="http://www.w3.org/2001/XMLSchema" xmlns:p="http://schemas.microsoft.com/office/2006/metadata/properties" xmlns:ns2="cd544f9d-9196-4ed9-a8ed-1b3de3869a6c" xmlns:ns3="856128fa-b240-4d77-b393-ccebd440bc2f" targetNamespace="http://schemas.microsoft.com/office/2006/metadata/properties" ma:root="true" ma:fieldsID="19c8997812d7299a05a0fc512f7a2df3" ns2:_="" ns3:_="">
    <xsd:import namespace="cd544f9d-9196-4ed9-a8ed-1b3de3869a6c"/>
    <xsd:import namespace="856128fa-b240-4d77-b393-ccebd440bc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3:SharingHintHash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44f9d-9196-4ed9-a8ed-1b3de3869a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6128fa-b240-4d77-b393-ccebd440bc2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fals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ingHintHash xmlns="856128fa-b240-4d77-b393-ccebd440bc2f" xsi:nil="true"/>
  </documentManagement>
</p:properties>
</file>

<file path=customXml/itemProps1.xml><?xml version="1.0" encoding="utf-8"?>
<ds:datastoreItem xmlns:ds="http://schemas.openxmlformats.org/officeDocument/2006/customXml" ds:itemID="{50BA196F-B488-47A5-A638-A5FED0FBCA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11BDF9-780D-4417-862E-7A2B101AF5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544f9d-9196-4ed9-a8ed-1b3de3869a6c"/>
    <ds:schemaRef ds:uri="856128fa-b240-4d77-b393-ccebd440bc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E2130D3-AE40-466A-997E-850389F84B08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dcmitype/"/>
    <ds:schemaRef ds:uri="cd544f9d-9196-4ed9-a8ed-1b3de3869a6c"/>
    <ds:schemaRef ds:uri="http://schemas.microsoft.com/office/infopath/2007/PartnerControls"/>
    <ds:schemaRef ds:uri="856128fa-b240-4d77-b393-ccebd440bc2f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Dorran Wajsman</dc:creator>
  <cp:lastModifiedBy>Sally Glover</cp:lastModifiedBy>
  <cp:revision>3</cp:revision>
  <dcterms:created xsi:type="dcterms:W3CDTF">2021-08-09T06:39:16Z</dcterms:created>
  <dcterms:modified xsi:type="dcterms:W3CDTF">2022-05-06T05:15:53Z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0x010100D673BB448C98ED41B5282F32F4AB64D8</vt:lpwstr>
  </property>
</Properties>
</file>